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0" r:id="rId8"/>
    <p:sldId id="261" r:id="rId9"/>
    <p:sldId id="265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FAB11-16C5-6441-9EBD-C37690B2AD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94CACB-4E18-3347-92EF-E5BC1A3B5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3740A-9F98-934B-A605-E10B65FCF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2804C-5EB9-D944-B619-D5AB4ABD0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F5994B-3E94-9446-B84B-202CEA8D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230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C65C8-E824-504B-858D-91ADB0C2A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5A0294-7322-7D46-B6D7-971100C459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2E079-CF81-474F-8A20-A253DC4B8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9A173-FDD3-594D-8D4B-974359D67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78E43-A862-3345-9ACC-9375E9D5B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087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D5276E-88B2-254D-A0BA-45C6D6870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0D06A-1F2C-2D42-B765-05743D0B4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90758-CCBC-B04A-957D-8527170A4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4E9E4-94BE-8D45-A15C-185C494E9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BA2C9-7511-B54A-BADE-1902A5123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81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1E0CE-AB82-5942-BEE9-AF827831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11AEE-7F6C-3A4D-A140-8E613C6E6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41D4E-98B3-8A4D-9B8A-C0F55F267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AC8D6-55B1-EB4A-8D1E-77B6DFE9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C37C5-3412-AC4D-B2B6-47115DC5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8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98DF6-0020-2649-9DD5-831FBE7E3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663AC-B9AD-2143-9C0B-F049FAB67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FB6C1-FB9B-234D-A5B4-F022698F2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21588-23BA-D144-97C2-5E8E2B811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3F37C-BA98-6044-BEF2-FB9E716B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609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B6D6D-9516-6D40-9B4D-CBDA15EE1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A0709-E8F1-7443-B1B9-7DA925F58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265FF8-44A5-2F48-B884-85C64C833E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F88F5A-8DA6-1F4F-9E42-2D96D8771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B48724-B9E3-B245-8A85-B7375835A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EEFEA-12D0-C047-BC15-F28D91E06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435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B8F20-8F83-BF4E-BC51-FB6506380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46C0F-919E-5F4C-90D5-D8ED501692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D5045D-5EC3-D444-B609-20F7A4DDF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5EF9F4-C13C-2544-8B2B-694A9D667B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182F30-8905-D648-96A0-5FA82A4E1A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DAB45-BB47-6B44-8D36-DF5ECC187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782042-9D1D-4B4C-BB84-3B03F0A39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00BDA1-E9FD-5045-98EE-A64E42FC7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025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67FEA-148E-614B-9818-B6B6FBCFC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89D692-A487-BE41-B6A9-EA63D6F89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FC6526-7592-8E40-A5D8-BC48EDDCD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6F7C6-7FF9-5742-9D56-52E98900F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472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11A34D-42EE-CF4D-BDAD-DDA2D0AAE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7ADE41-7522-FF49-9795-10A07DA6A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5E211-7748-7346-9619-1EF3B292D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786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BC900-B617-AB42-AA04-13BFD4F0F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59DAF-2951-1D4C-9DB4-178A77B8E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F28E5A-6717-3840-87F1-EC7720EF77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7BA4D8-2436-6A48-B79D-D006A4BE0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D96CD-5327-EA47-A549-A954F5D74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8B0FD-5C6D-E04A-BE07-D42CC266D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338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37A9E-3FD0-BA4D-A0D0-707DE6721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7E6BE9-37F9-284D-90EE-775E83B4B4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022335-362A-D942-98FB-1B82E61C2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46FBE7-AF26-4241-A3B4-41A3290A4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3AFE6E-7C2E-6F43-8721-066203CA2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B23D82-A551-D84B-B123-87A199F8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16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2C1326-7D97-9740-9534-552F4908A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08322-FA10-AA4B-B852-89D7D64BC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F28E0-BAEF-3347-BCBC-10084D24F4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07B22-B7A5-0C42-9C42-DFD5715B7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8DFC4-CB9C-ED42-A695-4E59F76CA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34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17781-2E56-314D-9522-E2555F40E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Harry Potter" pitchFamily="2" charset="0"/>
              </a:rPr>
              <a:t>The Magic Elevator</a:t>
            </a:r>
            <a:endParaRPr lang="en-US" dirty="0">
              <a:solidFill>
                <a:schemeClr val="bg1"/>
              </a:solidFill>
              <a:latin typeface="Harry Potter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47471C-7662-6648-B0FD-F3D30F4FB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4 Privet Drive" pitchFamily="2" charset="0"/>
              </a:rPr>
              <a:t>Max Funck &amp; Shawn Polson</a:t>
            </a:r>
          </a:p>
        </p:txBody>
      </p:sp>
    </p:spTree>
    <p:extLst>
      <p:ext uri="{BB962C8B-B14F-4D97-AF65-F5344CB8AC3E}">
        <p14:creationId xmlns:p14="http://schemas.microsoft.com/office/powerpoint/2010/main" val="661128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1221E4-E954-8548-9F2B-1071615B2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BD84C53-2ED3-F449-9E75-2B906FDB30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D298C5D-1797-924C-AE3A-F2E670BA5734}"/>
              </a:ext>
            </a:extLst>
          </p:cNvPr>
          <p:cNvSpPr/>
          <p:nvPr/>
        </p:nvSpPr>
        <p:spPr>
          <a:xfrm>
            <a:off x="1524000" y="272143"/>
            <a:ext cx="9273437" cy="6379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BE751D-BD43-2842-AA64-22F74E20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437" y="357236"/>
            <a:ext cx="8805796" cy="619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24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17781-2E56-314D-9522-E2555F40E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>
                <a:solidFill>
                  <a:schemeClr val="bg1"/>
                </a:solidFill>
                <a:latin typeface="LumosLatino" panose="02000500000000000000" pitchFamily="2" charset="77"/>
              </a:rPr>
              <a:t>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2985569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photo, different&#10;&#10;Description automatically generated">
            <a:extLst>
              <a:ext uri="{FF2B5EF4-FFF2-40B4-BE49-F238E27FC236}">
                <a16:creationId xmlns:a16="http://schemas.microsoft.com/office/drawing/2014/main" id="{23BE751D-BD43-2842-AA64-22F74E20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7288" y="280884"/>
            <a:ext cx="5574082" cy="6296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626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17781-2E56-314D-9522-E2555F40E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>
                <a:solidFill>
                  <a:schemeClr val="bg1"/>
                </a:solidFill>
                <a:latin typeface="LumosLatino" panose="02000500000000000000" pitchFamily="2" charset="77"/>
              </a:rPr>
              <a:t>Softvare</a:t>
            </a:r>
          </a:p>
        </p:txBody>
      </p:sp>
    </p:spTree>
    <p:extLst>
      <p:ext uri="{BB962C8B-B14F-4D97-AF65-F5344CB8AC3E}">
        <p14:creationId xmlns:p14="http://schemas.microsoft.com/office/powerpoint/2010/main" val="637283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1221E4-E954-8548-9F2B-1071615B2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BD84C53-2ED3-F449-9E75-2B906FDB30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BE751D-BD43-2842-AA64-22F74E20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122" y="425885"/>
            <a:ext cx="10280290" cy="597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192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17781-2E56-314D-9522-E2555F40E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>
                <a:solidFill>
                  <a:schemeClr val="bg1"/>
                </a:solidFill>
                <a:latin typeface="LumosLatino" panose="02000500000000000000" pitchFamily="2" charset="77"/>
              </a:rPr>
              <a:t>Hardvare</a:t>
            </a:r>
          </a:p>
        </p:txBody>
      </p:sp>
    </p:spTree>
    <p:extLst>
      <p:ext uri="{BB962C8B-B14F-4D97-AF65-F5344CB8AC3E}">
        <p14:creationId xmlns:p14="http://schemas.microsoft.com/office/powerpoint/2010/main" val="2232436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3BE751D-BD43-2842-AA64-22F74E20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674" y="425885"/>
            <a:ext cx="4481186" cy="597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183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1221E4-E954-8548-9F2B-1071615B2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BD84C53-2ED3-F449-9E75-2B906FDB30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BE751D-BD43-2842-AA64-22F74E20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005" y="880595"/>
            <a:ext cx="10359989" cy="509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70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17781-2E56-314D-9522-E2555F40E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>
                <a:solidFill>
                  <a:schemeClr val="bg1"/>
                </a:solidFill>
                <a:latin typeface="LumosLatino" panose="02000500000000000000" pitchFamily="2" charset="77"/>
              </a:rPr>
              <a:t>The System</a:t>
            </a:r>
          </a:p>
        </p:txBody>
      </p:sp>
    </p:spTree>
    <p:extLst>
      <p:ext uri="{BB962C8B-B14F-4D97-AF65-F5344CB8AC3E}">
        <p14:creationId xmlns:p14="http://schemas.microsoft.com/office/powerpoint/2010/main" val="957525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14</Words>
  <Application>Microsoft Macintosh PowerPoint</Application>
  <PresentationFormat>Widescreen</PresentationFormat>
  <Paragraphs>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4 Privet Drive</vt:lpstr>
      <vt:lpstr>Arial</vt:lpstr>
      <vt:lpstr>Calibri</vt:lpstr>
      <vt:lpstr>Calibri Light</vt:lpstr>
      <vt:lpstr>Harry Potter</vt:lpstr>
      <vt:lpstr>LumosLatino</vt:lpstr>
      <vt:lpstr>Office Theme</vt:lpstr>
      <vt:lpstr>The Magic Elevator</vt:lpstr>
      <vt:lpstr>Transition Slide</vt:lpstr>
      <vt:lpstr>PowerPoint Presentation</vt:lpstr>
      <vt:lpstr>Softvare</vt:lpstr>
      <vt:lpstr>PowerPoint Presentation</vt:lpstr>
      <vt:lpstr>Hardvare</vt:lpstr>
      <vt:lpstr>PowerPoint Presentation</vt:lpstr>
      <vt:lpstr>PowerPoint Presentation</vt:lpstr>
      <vt:lpstr>The System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Magic Elevator</dc:title>
  <dc:creator>Shawn Polson</dc:creator>
  <cp:lastModifiedBy>Shawn Polson</cp:lastModifiedBy>
  <cp:revision>9</cp:revision>
  <dcterms:created xsi:type="dcterms:W3CDTF">2019-04-26T20:09:36Z</dcterms:created>
  <dcterms:modified xsi:type="dcterms:W3CDTF">2019-04-26T20:35:57Z</dcterms:modified>
</cp:coreProperties>
</file>

<file path=docProps/thumbnail.jpeg>
</file>